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1" r:id="rId2"/>
  </p:sldMasterIdLst>
  <p:sldIdLst>
    <p:sldId id="256" r:id="rId3"/>
    <p:sldId id="257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DEE8E4-1124-4764-8EAE-BAA8ECE8E53D}" v="26" dt="2020-05-24T07:33:54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eet Dimri" userId="967f23b5-c926-4c50-8058-2bccbee58c86" providerId="ADAL" clId="{38DEE8E4-1124-4764-8EAE-BAA8ECE8E53D}"/>
    <pc:docChg chg="custSel modSld">
      <pc:chgData name="Vineet Dimri" userId="967f23b5-c926-4c50-8058-2bccbee58c86" providerId="ADAL" clId="{38DEE8E4-1124-4764-8EAE-BAA8ECE8E53D}" dt="2020-05-24T07:33:54.470" v="170" actId="207"/>
      <pc:docMkLst>
        <pc:docMk/>
      </pc:docMkLst>
      <pc:sldChg chg="delSp delDesignElem">
        <pc:chgData name="Vineet Dimri" userId="967f23b5-c926-4c50-8058-2bccbee58c86" providerId="ADAL" clId="{38DEE8E4-1124-4764-8EAE-BAA8ECE8E53D}" dt="2020-05-24T07:28:26.826" v="88"/>
        <pc:sldMkLst>
          <pc:docMk/>
          <pc:sldMk cId="996126577" sldId="256"/>
        </pc:sldMkLst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996126577" sldId="256"/>
            <ac:spMk id="11" creationId="{2CEF98E4-3709-4952-8F42-2305CCE34FA3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996126577" sldId="256"/>
            <ac:spMk id="12" creationId="{A7895A40-19A4-42D6-9D30-DBC1E8002635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996126577" sldId="256"/>
            <ac:spMk id="13" creationId="{F10BCCF5-D685-47FF-B675-647EAEB72C8E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996126577" sldId="256"/>
            <ac:spMk id="14" creationId="{02F429C4-ABC9-46FC-818A-B5429CDE4A96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996126577" sldId="256"/>
            <ac:spMk id="15" creationId="{B0EE8A42-107A-4D4C-8D56-BBAE95C7FC0D}"/>
          </ac:spMkLst>
        </pc:spChg>
      </pc:sldChg>
      <pc:sldChg chg="addSp delSp modSp mod delDesignElem">
        <pc:chgData name="Vineet Dimri" userId="967f23b5-c926-4c50-8058-2bccbee58c86" providerId="ADAL" clId="{38DEE8E4-1124-4764-8EAE-BAA8ECE8E53D}" dt="2020-05-24T07:33:30.717" v="165" actId="207"/>
        <pc:sldMkLst>
          <pc:docMk/>
          <pc:sldMk cId="2440302748" sldId="257"/>
        </pc:sldMkLst>
        <pc:spChg chg="mod">
          <ac:chgData name="Vineet Dimri" userId="967f23b5-c926-4c50-8058-2bccbee58c86" providerId="ADAL" clId="{38DEE8E4-1124-4764-8EAE-BAA8ECE8E53D}" dt="2020-05-24T07:33:30.717" v="165" actId="207"/>
          <ac:spMkLst>
            <pc:docMk/>
            <pc:sldMk cId="2440302748" sldId="257"/>
            <ac:spMk id="3" creationId="{5700E5BE-52C9-4108-9701-59AEB14A6D49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2440302748" sldId="257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2440302748" sldId="257"/>
            <ac:spMk id="13" creationId="{3776B14B-F2F4-4825-8DA8-8C7A0F2B3960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2440302748" sldId="257"/>
            <ac:grpSpMk id="9" creationId="{5FE9FE4C-C9E0-4C54-8010-EA9D29CD4D59}"/>
          </ac:grpSpMkLst>
        </pc:grpChg>
        <pc:picChg chg="del">
          <ac:chgData name="Vineet Dimri" userId="967f23b5-c926-4c50-8058-2bccbee58c86" providerId="ADAL" clId="{38DEE8E4-1124-4764-8EAE-BAA8ECE8E53D}" dt="2020-05-24T07:20:01.242" v="0" actId="478"/>
          <ac:picMkLst>
            <pc:docMk/>
            <pc:sldMk cId="2440302748" sldId="257"/>
            <ac:picMk id="2" creationId="{658749C4-E829-472A-A8C5-5E7874003056}"/>
          </ac:picMkLst>
        </pc:picChg>
        <pc:picChg chg="add mod">
          <ac:chgData name="Vineet Dimri" userId="967f23b5-c926-4c50-8058-2bccbee58c86" providerId="ADAL" clId="{38DEE8E4-1124-4764-8EAE-BAA8ECE8E53D}" dt="2020-05-24T07:21:28.331" v="12" actId="14100"/>
          <ac:picMkLst>
            <pc:docMk/>
            <pc:sldMk cId="2440302748" sldId="257"/>
            <ac:picMk id="5" creationId="{9764D306-88C6-4E6D-97E1-48E376BC9790}"/>
          </ac:picMkLst>
        </pc:picChg>
      </pc:sldChg>
      <pc:sldChg chg="addSp delSp modSp mod delDesignElem">
        <pc:chgData name="Vineet Dimri" userId="967f23b5-c926-4c50-8058-2bccbee58c86" providerId="ADAL" clId="{38DEE8E4-1124-4764-8EAE-BAA8ECE8E53D}" dt="2020-05-24T07:33:36.712" v="166" actId="207"/>
        <pc:sldMkLst>
          <pc:docMk/>
          <pc:sldMk cId="3126395957" sldId="259"/>
        </pc:sldMkLst>
        <pc:spChg chg="mod">
          <ac:chgData name="Vineet Dimri" userId="967f23b5-c926-4c50-8058-2bccbee58c86" providerId="ADAL" clId="{38DEE8E4-1124-4764-8EAE-BAA8ECE8E53D}" dt="2020-05-24T07:33:36.712" v="166" actId="207"/>
          <ac:spMkLst>
            <pc:docMk/>
            <pc:sldMk cId="3126395957" sldId="259"/>
            <ac:spMk id="5" creationId="{F9C3E85A-DE5F-4676-80E9-E1BB00B78489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3126395957" sldId="259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3126395957" sldId="259"/>
            <ac:spMk id="13" creationId="{3776B14B-F2F4-4825-8DA8-8C7A0F2B3960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3126395957" sldId="259"/>
            <ac:grpSpMk id="9" creationId="{5FE9FE4C-C9E0-4C54-8010-EA9D29CD4D59}"/>
          </ac:grpSpMkLst>
        </pc:grpChg>
        <pc:picChg chg="add mod">
          <ac:chgData name="Vineet Dimri" userId="967f23b5-c926-4c50-8058-2bccbee58c86" providerId="ADAL" clId="{38DEE8E4-1124-4764-8EAE-BAA8ECE8E53D}" dt="2020-05-24T07:22:39.355" v="19" actId="1076"/>
          <ac:picMkLst>
            <pc:docMk/>
            <pc:sldMk cId="3126395957" sldId="259"/>
            <ac:picMk id="3" creationId="{B633FA68-1515-43E8-868A-6D9A15F8AA3C}"/>
          </ac:picMkLst>
        </pc:picChg>
        <pc:picChg chg="del">
          <ac:chgData name="Vineet Dimri" userId="967f23b5-c926-4c50-8058-2bccbee58c86" providerId="ADAL" clId="{38DEE8E4-1124-4764-8EAE-BAA8ECE8E53D}" dt="2020-05-24T07:22:01.719" v="14" actId="478"/>
          <ac:picMkLst>
            <pc:docMk/>
            <pc:sldMk cId="3126395957" sldId="259"/>
            <ac:picMk id="4" creationId="{98EDDB6C-2691-400C-A3F3-185E725F71FB}"/>
          </ac:picMkLst>
        </pc:picChg>
      </pc:sldChg>
      <pc:sldChg chg="addSp delSp modSp mod delDesignElem">
        <pc:chgData name="Vineet Dimri" userId="967f23b5-c926-4c50-8058-2bccbee58c86" providerId="ADAL" clId="{38DEE8E4-1124-4764-8EAE-BAA8ECE8E53D}" dt="2020-05-24T07:33:41.712" v="167" actId="207"/>
        <pc:sldMkLst>
          <pc:docMk/>
          <pc:sldMk cId="1569764539" sldId="261"/>
        </pc:sldMkLst>
        <pc:spChg chg="mod">
          <ac:chgData name="Vineet Dimri" userId="967f23b5-c926-4c50-8058-2bccbee58c86" providerId="ADAL" clId="{38DEE8E4-1124-4764-8EAE-BAA8ECE8E53D}" dt="2020-05-24T07:33:41.712" v="167" actId="207"/>
          <ac:spMkLst>
            <pc:docMk/>
            <pc:sldMk cId="1569764539" sldId="261"/>
            <ac:spMk id="5" creationId="{F9C3E85A-DE5F-4676-80E9-E1BB00B78489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1569764539" sldId="261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1569764539" sldId="261"/>
            <ac:spMk id="13" creationId="{3776B14B-F2F4-4825-8DA8-8C7A0F2B3960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1569764539" sldId="261"/>
            <ac:grpSpMk id="9" creationId="{5FE9FE4C-C9E0-4C54-8010-EA9D29CD4D59}"/>
          </ac:grpSpMkLst>
        </pc:grpChg>
        <pc:picChg chg="del">
          <ac:chgData name="Vineet Dimri" userId="967f23b5-c926-4c50-8058-2bccbee58c86" providerId="ADAL" clId="{38DEE8E4-1124-4764-8EAE-BAA8ECE8E53D}" dt="2020-05-24T07:23:47.738" v="28" actId="478"/>
          <ac:picMkLst>
            <pc:docMk/>
            <pc:sldMk cId="1569764539" sldId="261"/>
            <ac:picMk id="2" creationId="{E3F54734-D695-41A3-A678-C717EA9122AF}"/>
          </ac:picMkLst>
        </pc:picChg>
        <pc:picChg chg="add mod">
          <ac:chgData name="Vineet Dimri" userId="967f23b5-c926-4c50-8058-2bccbee58c86" providerId="ADAL" clId="{38DEE8E4-1124-4764-8EAE-BAA8ECE8E53D}" dt="2020-05-24T07:24:17.603" v="34" actId="1076"/>
          <ac:picMkLst>
            <pc:docMk/>
            <pc:sldMk cId="1569764539" sldId="261"/>
            <ac:picMk id="4" creationId="{0081B15E-366E-46F5-B2E7-929705333E52}"/>
          </ac:picMkLst>
        </pc:picChg>
      </pc:sldChg>
      <pc:sldChg chg="addSp delSp modSp mod delDesignElem">
        <pc:chgData name="Vineet Dimri" userId="967f23b5-c926-4c50-8058-2bccbee58c86" providerId="ADAL" clId="{38DEE8E4-1124-4764-8EAE-BAA8ECE8E53D}" dt="2020-05-24T07:33:44.998" v="168" actId="207"/>
        <pc:sldMkLst>
          <pc:docMk/>
          <pc:sldMk cId="1949150631" sldId="262"/>
        </pc:sldMkLst>
        <pc:spChg chg="mod">
          <ac:chgData name="Vineet Dimri" userId="967f23b5-c926-4c50-8058-2bccbee58c86" providerId="ADAL" clId="{38DEE8E4-1124-4764-8EAE-BAA8ECE8E53D}" dt="2020-05-24T07:33:44.998" v="168" actId="207"/>
          <ac:spMkLst>
            <pc:docMk/>
            <pc:sldMk cId="1949150631" sldId="262"/>
            <ac:spMk id="5" creationId="{F9C3E85A-DE5F-4676-80E9-E1BB00B78489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1949150631" sldId="262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1949150631" sldId="262"/>
            <ac:spMk id="13" creationId="{3776B14B-F2F4-4825-8DA8-8C7A0F2B3960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1949150631" sldId="262"/>
            <ac:grpSpMk id="9" creationId="{5FE9FE4C-C9E0-4C54-8010-EA9D29CD4D59}"/>
          </ac:grpSpMkLst>
        </pc:grpChg>
        <pc:picChg chg="del">
          <ac:chgData name="Vineet Dimri" userId="967f23b5-c926-4c50-8058-2bccbee58c86" providerId="ADAL" clId="{38DEE8E4-1124-4764-8EAE-BAA8ECE8E53D}" dt="2020-05-24T07:24:42.432" v="38" actId="478"/>
          <ac:picMkLst>
            <pc:docMk/>
            <pc:sldMk cId="1949150631" sldId="262"/>
            <ac:picMk id="3" creationId="{47F90493-7D9C-4DA5-A4E7-51273FC60B56}"/>
          </ac:picMkLst>
        </pc:picChg>
        <pc:picChg chg="add mod">
          <ac:chgData name="Vineet Dimri" userId="967f23b5-c926-4c50-8058-2bccbee58c86" providerId="ADAL" clId="{38DEE8E4-1124-4764-8EAE-BAA8ECE8E53D}" dt="2020-05-24T07:25:17.131" v="46" actId="1076"/>
          <ac:picMkLst>
            <pc:docMk/>
            <pc:sldMk cId="1949150631" sldId="262"/>
            <ac:picMk id="4" creationId="{4DD786BE-E2FB-4AC1-A214-F44A8316B928}"/>
          </ac:picMkLst>
        </pc:picChg>
      </pc:sldChg>
      <pc:sldChg chg="addSp delSp modSp mod delDesignElem">
        <pc:chgData name="Vineet Dimri" userId="967f23b5-c926-4c50-8058-2bccbee58c86" providerId="ADAL" clId="{38DEE8E4-1124-4764-8EAE-BAA8ECE8E53D}" dt="2020-05-24T07:33:48.479" v="169" actId="207"/>
        <pc:sldMkLst>
          <pc:docMk/>
          <pc:sldMk cId="3015734911" sldId="263"/>
        </pc:sldMkLst>
        <pc:spChg chg="mod">
          <ac:chgData name="Vineet Dimri" userId="967f23b5-c926-4c50-8058-2bccbee58c86" providerId="ADAL" clId="{38DEE8E4-1124-4764-8EAE-BAA8ECE8E53D}" dt="2020-05-24T07:33:48.479" v="169" actId="207"/>
          <ac:spMkLst>
            <pc:docMk/>
            <pc:sldMk cId="3015734911" sldId="263"/>
            <ac:spMk id="5" creationId="{F9C3E85A-DE5F-4676-80E9-E1BB00B78489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3015734911" sldId="263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3015734911" sldId="263"/>
            <ac:spMk id="13" creationId="{3776B14B-F2F4-4825-8DA8-8C7A0F2B3960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3015734911" sldId="263"/>
            <ac:grpSpMk id="9" creationId="{5FE9FE4C-C9E0-4C54-8010-EA9D29CD4D59}"/>
          </ac:grpSpMkLst>
        </pc:grpChg>
        <pc:picChg chg="del">
          <ac:chgData name="Vineet Dimri" userId="967f23b5-c926-4c50-8058-2bccbee58c86" providerId="ADAL" clId="{38DEE8E4-1124-4764-8EAE-BAA8ECE8E53D}" dt="2020-05-24T07:25:30.001" v="49" actId="478"/>
          <ac:picMkLst>
            <pc:docMk/>
            <pc:sldMk cId="3015734911" sldId="263"/>
            <ac:picMk id="2" creationId="{5D8A93C5-7C4C-4FC8-8F29-1D22FEE26B62}"/>
          </ac:picMkLst>
        </pc:picChg>
        <pc:picChg chg="add mod">
          <ac:chgData name="Vineet Dimri" userId="967f23b5-c926-4c50-8058-2bccbee58c86" providerId="ADAL" clId="{38DEE8E4-1124-4764-8EAE-BAA8ECE8E53D}" dt="2020-05-24T07:25:57.188" v="56" actId="14100"/>
          <ac:picMkLst>
            <pc:docMk/>
            <pc:sldMk cId="3015734911" sldId="263"/>
            <ac:picMk id="4" creationId="{A8462148-CFA9-4E94-9A31-23EA6DE77364}"/>
          </ac:picMkLst>
        </pc:picChg>
      </pc:sldChg>
      <pc:sldChg chg="addSp delSp modSp mod delDesignElem">
        <pc:chgData name="Vineet Dimri" userId="967f23b5-c926-4c50-8058-2bccbee58c86" providerId="ADAL" clId="{38DEE8E4-1124-4764-8EAE-BAA8ECE8E53D}" dt="2020-05-24T07:33:54.470" v="170" actId="207"/>
        <pc:sldMkLst>
          <pc:docMk/>
          <pc:sldMk cId="3099810289" sldId="264"/>
        </pc:sldMkLst>
        <pc:spChg chg="mod">
          <ac:chgData name="Vineet Dimri" userId="967f23b5-c926-4c50-8058-2bccbee58c86" providerId="ADAL" clId="{38DEE8E4-1124-4764-8EAE-BAA8ECE8E53D}" dt="2020-05-24T07:33:54.470" v="170" actId="207"/>
          <ac:spMkLst>
            <pc:docMk/>
            <pc:sldMk cId="3099810289" sldId="264"/>
            <ac:spMk id="5" creationId="{F9C3E85A-DE5F-4676-80E9-E1BB00B78489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3099810289" sldId="264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3099810289" sldId="264"/>
            <ac:spMk id="13" creationId="{3776B14B-F2F4-4825-8DA8-8C7A0F2B3960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3099810289" sldId="264"/>
            <ac:grpSpMk id="9" creationId="{5FE9FE4C-C9E0-4C54-8010-EA9D29CD4D59}"/>
          </ac:grpSpMkLst>
        </pc:grpChg>
        <pc:picChg chg="del">
          <ac:chgData name="Vineet Dimri" userId="967f23b5-c926-4c50-8058-2bccbee58c86" providerId="ADAL" clId="{38DEE8E4-1124-4764-8EAE-BAA8ECE8E53D}" dt="2020-05-24T07:26:16.610" v="60" actId="478"/>
          <ac:picMkLst>
            <pc:docMk/>
            <pc:sldMk cId="3099810289" sldId="264"/>
            <ac:picMk id="3" creationId="{974CF3EE-FFB7-4757-ABB0-3D9A27B3C46B}"/>
          </ac:picMkLst>
        </pc:picChg>
        <pc:picChg chg="add mod">
          <ac:chgData name="Vineet Dimri" userId="967f23b5-c926-4c50-8058-2bccbee58c86" providerId="ADAL" clId="{38DEE8E4-1124-4764-8EAE-BAA8ECE8E53D}" dt="2020-05-24T07:26:36.540" v="66" actId="1076"/>
          <ac:picMkLst>
            <pc:docMk/>
            <pc:sldMk cId="3099810289" sldId="264"/>
            <ac:picMk id="4" creationId="{D6139F84-50BD-413E-B3B5-754CDD51E688}"/>
          </ac:picMkLst>
        </pc:picChg>
      </pc:sldChg>
      <pc:sldChg chg="delSp modSp mod delDesignElem">
        <pc:chgData name="Vineet Dimri" userId="967f23b5-c926-4c50-8058-2bccbee58c86" providerId="ADAL" clId="{38DEE8E4-1124-4764-8EAE-BAA8ECE8E53D}" dt="2020-05-24T07:32:41.198" v="164" actId="14100"/>
        <pc:sldMkLst>
          <pc:docMk/>
          <pc:sldMk cId="1377566027" sldId="265"/>
        </pc:sldMkLst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1377566027" sldId="265"/>
            <ac:spMk id="7" creationId="{63644BFD-D22E-4019-B666-387DA51AEAFD}"/>
          </ac:spMkLst>
        </pc:spChg>
        <pc:spChg chg="del">
          <ac:chgData name="Vineet Dimri" userId="967f23b5-c926-4c50-8058-2bccbee58c86" providerId="ADAL" clId="{38DEE8E4-1124-4764-8EAE-BAA8ECE8E53D}" dt="2020-05-24T07:28:26.826" v="88"/>
          <ac:spMkLst>
            <pc:docMk/>
            <pc:sldMk cId="1377566027" sldId="265"/>
            <ac:spMk id="13" creationId="{3776B14B-F2F4-4825-8DA8-8C7A0F2B3960}"/>
          </ac:spMkLst>
        </pc:spChg>
        <pc:spChg chg="mod">
          <ac:chgData name="Vineet Dimri" userId="967f23b5-c926-4c50-8058-2bccbee58c86" providerId="ADAL" clId="{38DEE8E4-1124-4764-8EAE-BAA8ECE8E53D}" dt="2020-05-24T07:32:02.050" v="154" actId="20577"/>
          <ac:spMkLst>
            <pc:docMk/>
            <pc:sldMk cId="1377566027" sldId="265"/>
            <ac:spMk id="14" creationId="{749B91E0-2D70-4CF2-BA4B-C9FDB3832818}"/>
          </ac:spMkLst>
        </pc:spChg>
        <pc:grpChg chg="del">
          <ac:chgData name="Vineet Dimri" userId="967f23b5-c926-4c50-8058-2bccbee58c86" providerId="ADAL" clId="{38DEE8E4-1124-4764-8EAE-BAA8ECE8E53D}" dt="2020-05-24T07:28:26.826" v="88"/>
          <ac:grpSpMkLst>
            <pc:docMk/>
            <pc:sldMk cId="1377566027" sldId="265"/>
            <ac:grpSpMk id="9" creationId="{5FE9FE4C-C9E0-4C54-8010-EA9D29CD4D59}"/>
          </ac:grpSpMkLst>
        </pc:grpChg>
        <pc:picChg chg="mod">
          <ac:chgData name="Vineet Dimri" userId="967f23b5-c926-4c50-8058-2bccbee58c86" providerId="ADAL" clId="{38DEE8E4-1124-4764-8EAE-BAA8ECE8E53D}" dt="2020-05-24T07:32:41.198" v="164" actId="14100"/>
          <ac:picMkLst>
            <pc:docMk/>
            <pc:sldMk cId="1377566027" sldId="265"/>
            <ac:picMk id="4" creationId="{C55EF59A-EC43-45DA-9E7D-D79D64EDF6B7}"/>
          </ac:picMkLst>
        </pc:picChg>
        <pc:picChg chg="mod">
          <ac:chgData name="Vineet Dimri" userId="967f23b5-c926-4c50-8058-2bccbee58c86" providerId="ADAL" clId="{38DEE8E4-1124-4764-8EAE-BAA8ECE8E53D}" dt="2020-05-24T07:32:36.573" v="163" actId="14100"/>
          <ac:picMkLst>
            <pc:docMk/>
            <pc:sldMk cId="1377566027" sldId="265"/>
            <ac:picMk id="6" creationId="{F0B0672E-CD96-43A9-AC80-94D2FFDA33D3}"/>
          </ac:picMkLst>
        </pc:picChg>
        <pc:picChg chg="del mod">
          <ac:chgData name="Vineet Dimri" userId="967f23b5-c926-4c50-8058-2bccbee58c86" providerId="ADAL" clId="{38DEE8E4-1124-4764-8EAE-BAA8ECE8E53D}" dt="2020-05-24T07:27:28.211" v="73" actId="478"/>
          <ac:picMkLst>
            <pc:docMk/>
            <pc:sldMk cId="1377566027" sldId="265"/>
            <ac:picMk id="12" creationId="{FCDC1C0B-9DCD-4EB6-8041-C86D8FFA22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0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1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1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7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0E175DD0-C128-104A-84B5-17835CB3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50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9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3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267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21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59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9894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3955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50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50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55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417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617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871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E9654-6674-1A47-879A-411922E21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1028343"/>
            <a:ext cx="4655186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Kiitos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r>
              <a:rPr lang="ar-AE" altLang="en-US" sz="2800" dirty="0">
                <a:solidFill>
                  <a:schemeClr val="bg1"/>
                </a:solidFill>
              </a:rPr>
              <a:t> 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0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5C1D9-935B-DC4C-BCF2-4F613057C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05" y="1028343"/>
            <a:ext cx="4655186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Kiitos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r>
              <a:rPr lang="ar-AE" altLang="en-US" sz="2800" dirty="0">
                <a:solidFill>
                  <a:schemeClr val="bg1"/>
                </a:solidFill>
              </a:rPr>
              <a:t> 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25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8CF351C2-1F3E-ED47-85F9-B7B84948F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850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7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47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FEDF-1DE5-4321-B3B8-915A9BE1F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8A8ED-004F-4A6A-8911-59BD28B4F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DC98C-B9AB-490B-9942-8766788C8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9664-E975-44AF-BDF6-481F45523C05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4FDB8-C1C9-4632-8DA2-4847D6AB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77A3-2B1B-478F-AE87-8DE95DF5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74F9-4454-4E22-932C-DCEB1521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25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329CA-61B3-4E08-8A79-768D9AE6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9664-E975-44AF-BDF6-481F45523C05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AAE8F-E46C-4527-9058-C014B721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4C45F-3FAA-49E0-B975-326D2EAD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74F9-4454-4E22-932C-DCEB1521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29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9664-E975-44AF-BDF6-481F45523C05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74F9-4454-4E22-932C-DCEB1521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9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21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00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9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33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7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9664-E975-44AF-BDF6-481F45523C05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74F9-4454-4E22-932C-DCEB1521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8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541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18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014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273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25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87482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14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796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3A2AB-D89B-4517-A47E-53D0713142F9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E07-A8D3-4AD6-97B8-09DE3140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6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1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4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4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2020 Arm Limited (or its affiliates)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6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2020 Arm Limited (or its affiliates)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21E4D-F4C1-6849-9126-BB587364DCD7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293" y="6390376"/>
            <a:ext cx="869282" cy="2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8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1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52A7-1421-4145-97D4-4DFE50675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US" sz="8000"/>
              <a:t>Power BI Installation </a:t>
            </a:r>
          </a:p>
        </p:txBody>
      </p:sp>
    </p:spTree>
    <p:extLst>
      <p:ext uri="{BB962C8B-B14F-4D97-AF65-F5344CB8AC3E}">
        <p14:creationId xmlns:p14="http://schemas.microsoft.com/office/powerpoint/2010/main" val="99612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0E5BE-52C9-4108-9701-59AEB14A6D49}"/>
              </a:ext>
            </a:extLst>
          </p:cNvPr>
          <p:cNvSpPr txBox="1"/>
          <p:nvPr/>
        </p:nvSpPr>
        <p:spPr>
          <a:xfrm>
            <a:off x="579528" y="14004"/>
            <a:ext cx="616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2"/>
                </a:solidFill>
              </a:rPr>
              <a:t>Screen shot of  Report view page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64D306-88C6-4E6D-97E1-48E376BC9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8" y="436639"/>
            <a:ext cx="11111729" cy="59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0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C3E85A-DE5F-4676-80E9-E1BB00B78489}"/>
              </a:ext>
            </a:extLst>
          </p:cNvPr>
          <p:cNvSpPr txBox="1"/>
          <p:nvPr/>
        </p:nvSpPr>
        <p:spPr>
          <a:xfrm>
            <a:off x="267312" y="32176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 u="sng" dirty="0">
                <a:solidFill>
                  <a:schemeClr val="accent2"/>
                </a:solidFill>
              </a:rPr>
              <a:t>Report View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33FA68-1515-43E8-868A-6D9A15F8A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2" y="473829"/>
            <a:ext cx="11504805" cy="61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9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C3E85A-DE5F-4676-80E9-E1BB00B78489}"/>
              </a:ext>
            </a:extLst>
          </p:cNvPr>
          <p:cNvSpPr txBox="1"/>
          <p:nvPr/>
        </p:nvSpPr>
        <p:spPr>
          <a:xfrm>
            <a:off x="267312" y="48506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 u="sng" dirty="0">
                <a:solidFill>
                  <a:schemeClr val="accent2"/>
                </a:solidFill>
              </a:rPr>
              <a:t>Data View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81B15E-366E-46F5-B2E7-92970533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2" y="466344"/>
            <a:ext cx="11504805" cy="61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C3E85A-DE5F-4676-80E9-E1BB00B78489}"/>
              </a:ext>
            </a:extLst>
          </p:cNvPr>
          <p:cNvSpPr txBox="1"/>
          <p:nvPr/>
        </p:nvSpPr>
        <p:spPr>
          <a:xfrm>
            <a:off x="453515" y="52249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 u="sng" dirty="0">
                <a:solidFill>
                  <a:schemeClr val="accent2"/>
                </a:solidFill>
              </a:rPr>
              <a:t>Model View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D786BE-E2FB-4AC1-A214-F44A8316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" y="473829"/>
            <a:ext cx="11444068" cy="61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C3E85A-DE5F-4676-80E9-E1BB00B78489}"/>
              </a:ext>
            </a:extLst>
          </p:cNvPr>
          <p:cNvSpPr txBox="1"/>
          <p:nvPr/>
        </p:nvSpPr>
        <p:spPr>
          <a:xfrm>
            <a:off x="615565" y="104497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 u="sng" dirty="0">
                <a:solidFill>
                  <a:schemeClr val="accent2"/>
                </a:solidFill>
              </a:rPr>
              <a:t>Power Query Editor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462148-CFA9-4E94-9A31-23EA6DE77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2" y="512520"/>
            <a:ext cx="11088350" cy="58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C3E85A-DE5F-4676-80E9-E1BB00B78489}"/>
              </a:ext>
            </a:extLst>
          </p:cNvPr>
          <p:cNvSpPr txBox="1"/>
          <p:nvPr/>
        </p:nvSpPr>
        <p:spPr>
          <a:xfrm>
            <a:off x="403950" y="65374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 u="sng" dirty="0">
                <a:solidFill>
                  <a:schemeClr val="accent2"/>
                </a:solidFill>
              </a:rPr>
              <a:t>Advance Editor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139F84-50BD-413E-B3B5-754CDD51E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0" y="549006"/>
            <a:ext cx="11287307" cy="60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1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D452C-C5DE-47C8-A16A-E23379EB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" y="902685"/>
            <a:ext cx="10696615" cy="93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EF59A-EC43-45DA-9E7D-D79D64EDF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1" y="4622801"/>
            <a:ext cx="5248575" cy="1656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0672E-CD96-43A9-AC80-94D2FFDA3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346" y="4622800"/>
            <a:ext cx="5248574" cy="1656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9B91E0-2D70-4CF2-BA4B-C9FDB3832818}"/>
              </a:ext>
            </a:extLst>
          </p:cNvPr>
          <p:cNvSpPr txBox="1"/>
          <p:nvPr/>
        </p:nvSpPr>
        <p:spPr>
          <a:xfrm>
            <a:off x="794346" y="1838960"/>
            <a:ext cx="106966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Power BI comes in three levels :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-Power BI Desktop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-Power BI Pro</a:t>
            </a:r>
          </a:p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-Power BI Premium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Desktop level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free for individual users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while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 plan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costs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$9.99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per user per month.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Premium plan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starts at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$4,995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month per dedicated cloud compute and storage resource.</a:t>
            </a:r>
          </a:p>
        </p:txBody>
      </p:sp>
    </p:spTree>
    <p:extLst>
      <p:ext uri="{BB962C8B-B14F-4D97-AF65-F5344CB8AC3E}">
        <p14:creationId xmlns:p14="http://schemas.microsoft.com/office/powerpoint/2010/main" val="137756602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020E694C-B460-A64A-9EFD-9101DE208EC6}" vid="{8F5E546E-EFE8-1145-9F19-450380F5326B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Limited_2020</Template>
  <TotalTime>28</TotalTime>
  <Words>78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</vt:lpstr>
      <vt:lpstr>Calibri</vt:lpstr>
      <vt:lpstr>Trebuchet MS</vt:lpstr>
      <vt:lpstr>Wingdings</vt:lpstr>
      <vt:lpstr>Wingdings 3</vt:lpstr>
      <vt:lpstr>Arm_PPT_Public</vt:lpstr>
      <vt:lpstr>Facet</vt:lpstr>
      <vt:lpstr>Power BI Installation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Installation </dc:title>
  <dc:creator>CHANDAN KUMAR JHA</dc:creator>
  <cp:lastModifiedBy>Vineet Dimri</cp:lastModifiedBy>
  <cp:revision>6</cp:revision>
  <dcterms:created xsi:type="dcterms:W3CDTF">2020-05-08T07:17:07Z</dcterms:created>
  <dcterms:modified xsi:type="dcterms:W3CDTF">2020-05-24T07:34:03Z</dcterms:modified>
</cp:coreProperties>
</file>